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122112"/>
        <c:axId val="242168960"/>
      </c:lineChart>
      <c:catAx>
        <c:axId val="242122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2168960"/>
        <c:crosses val="autoZero"/>
        <c:auto val="1"/>
        <c:lblAlgn val="ctr"/>
        <c:lblOffset val="100"/>
        <c:noMultiLvlLbl val="0"/>
      </c:catAx>
      <c:valAx>
        <c:axId val="24216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21221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7550592"/>
        <c:axId val="257560576"/>
      </c:barChart>
      <c:catAx>
        <c:axId val="25755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7560576"/>
        <c:crosses val="autoZero"/>
        <c:auto val="1"/>
        <c:lblAlgn val="ctr"/>
        <c:lblOffset val="100"/>
        <c:noMultiLvlLbl val="0"/>
      </c:catAx>
      <c:valAx>
        <c:axId val="2575605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75505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382528"/>
        <c:axId val="261384448"/>
      </c:lineChart>
      <c:catAx>
        <c:axId val="261382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1384448"/>
        <c:crosses val="autoZero"/>
        <c:auto val="1"/>
        <c:lblAlgn val="ctr"/>
        <c:lblOffset val="100"/>
        <c:noMultiLvlLbl val="0"/>
      </c:catAx>
      <c:valAx>
        <c:axId val="2613844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13825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453888"/>
        <c:axId val="262464256"/>
      </c:lineChart>
      <c:catAx>
        <c:axId val="262453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2464256"/>
        <c:crosses val="autoZero"/>
        <c:auto val="1"/>
        <c:lblAlgn val="ctr"/>
        <c:lblOffset val="100"/>
        <c:noMultiLvlLbl val="0"/>
      </c:catAx>
      <c:valAx>
        <c:axId val="262464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24538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2489984"/>
        <c:axId val="264458240"/>
      </c:lineChart>
      <c:catAx>
        <c:axId val="262489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4458240"/>
        <c:crosses val="autoZero"/>
        <c:auto val="1"/>
        <c:lblAlgn val="ctr"/>
        <c:lblOffset val="100"/>
        <c:noMultiLvlLbl val="0"/>
      </c:catAx>
      <c:valAx>
        <c:axId val="26445824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2489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868672"/>
        <c:axId val="185871360"/>
      </c:lineChart>
      <c:catAx>
        <c:axId val="1858686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85871360"/>
        <c:crosses val="autoZero"/>
        <c:auto val="1"/>
        <c:lblAlgn val="ctr"/>
        <c:lblOffset val="1000"/>
        <c:noMultiLvlLbl val="0"/>
      </c:catAx>
      <c:valAx>
        <c:axId val="185871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58686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8512384"/>
        <c:axId val="258513920"/>
      </c:barChart>
      <c:catAx>
        <c:axId val="25851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8513920"/>
        <c:crosses val="autoZero"/>
        <c:auto val="1"/>
        <c:lblAlgn val="ctr"/>
        <c:lblOffset val="100"/>
        <c:noMultiLvlLbl val="0"/>
      </c:catAx>
      <c:valAx>
        <c:axId val="2585139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51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8573440"/>
        <c:axId val="258574976"/>
      </c:barChart>
      <c:catAx>
        <c:axId val="25857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574976"/>
        <c:crosses val="autoZero"/>
        <c:auto val="1"/>
        <c:lblAlgn val="ctr"/>
        <c:lblOffset val="100"/>
        <c:noMultiLvlLbl val="0"/>
      </c:catAx>
      <c:valAx>
        <c:axId val="258574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5734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0138112"/>
        <c:axId val="240135168"/>
      </c:barChart>
      <c:catAx>
        <c:axId val="24013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0135168"/>
        <c:crosses val="autoZero"/>
        <c:auto val="1"/>
        <c:lblAlgn val="ctr"/>
        <c:lblOffset val="100"/>
        <c:noMultiLvlLbl val="0"/>
      </c:catAx>
      <c:valAx>
        <c:axId val="2401351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01381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9041152"/>
        <c:axId val="259043328"/>
      </c:lineChart>
      <c:catAx>
        <c:axId val="25904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043328"/>
        <c:crosses val="autoZero"/>
        <c:auto val="1"/>
        <c:lblAlgn val="ctr"/>
        <c:lblOffset val="100"/>
        <c:noMultiLvlLbl val="0"/>
      </c:catAx>
      <c:valAx>
        <c:axId val="259043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041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9101440"/>
        <c:axId val="259102976"/>
      </c:barChart>
      <c:catAx>
        <c:axId val="25910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102976"/>
        <c:crosses val="autoZero"/>
        <c:auto val="1"/>
        <c:lblAlgn val="ctr"/>
        <c:lblOffset val="100"/>
        <c:noMultiLvlLbl val="0"/>
      </c:catAx>
      <c:valAx>
        <c:axId val="259102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1014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9177088"/>
        <c:axId val="259182976"/>
      </c:barChart>
      <c:catAx>
        <c:axId val="25917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9182976"/>
        <c:crosses val="autoZero"/>
        <c:auto val="1"/>
        <c:lblAlgn val="ctr"/>
        <c:lblOffset val="100"/>
        <c:noMultiLvlLbl val="0"/>
      </c:catAx>
      <c:valAx>
        <c:axId val="259182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9177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134400"/>
        <c:axId val="154135936"/>
      </c:lineChart>
      <c:catAx>
        <c:axId val="15413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4135936"/>
        <c:crosses val="autoZero"/>
        <c:auto val="1"/>
        <c:lblAlgn val="ctr"/>
        <c:lblOffset val="100"/>
        <c:noMultiLvlLbl val="0"/>
      </c:catAx>
      <c:valAx>
        <c:axId val="1541359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4134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25.09.2021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1050</cp:revision>
  <dcterms:created xsi:type="dcterms:W3CDTF">2018-06-24T09:54:07Z</dcterms:created>
  <dcterms:modified xsi:type="dcterms:W3CDTF">2021-09-25T13:41:57Z</dcterms:modified>
</cp:coreProperties>
</file>